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</p:sldIdLst>
  <p:sldSz cx="10080625" cy="5670550"/>
  <p:notesSz cx="7559675" cy="106918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85" d="100"/>
          <a:sy n="185" d="100"/>
        </p:scale>
        <p:origin x="56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nb-NO" sz="4400" b="0" strike="noStrike" spc="-1">
                <a:latin typeface="Arial"/>
              </a:rPr>
              <a:t>Klikk for å redigere titteltekstformatet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3200" b="0" strike="noStrike" spc="-1"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800" b="0" strike="noStrike" spc="-1"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2920" y="225360"/>
            <a:ext cx="906912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nb-NO" sz="1800" b="0" strike="noStrike" spc="-1">
                <a:latin typeface="Arial"/>
              </a:rPr>
              <a:t>Klikk for å redigere titteltekstformatet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2920" y="1325520"/>
            <a:ext cx="9069120" cy="3285720"/>
          </a:xfrm>
          <a:prstGeom prst="rect">
            <a:avLst/>
          </a:prstGeom>
          <a:noFill/>
          <a:ln w="0">
            <a:noFill/>
          </a:ln>
        </p:spPr>
        <p:txBody>
          <a:bodyPr lIns="0" tIns="2844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nb-NO" sz="4400" b="0" strike="noStrike" spc="-1">
                <a:latin typeface="Arial"/>
              </a:rPr>
              <a:t>Klikk for å redigere titteltekstformatet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3200" b="0" strike="noStrike" spc="-1"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800" b="0" strike="noStrike" spc="-1"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nb-NO" sz="4400" b="0" strike="noStrike" spc="-1">
                <a:latin typeface="Arial"/>
              </a:rPr>
              <a:t>Klikk for å redigere titteltekstformatet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3200" b="0" strike="noStrike" spc="-1"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800" b="0" strike="noStrike" spc="-1"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nb-NO" sz="4400" b="0" strike="noStrike" spc="-1">
                <a:latin typeface="Arial"/>
              </a:rPr>
              <a:t>Klikk for å redigere titteltekstformatet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3200" b="0" strike="noStrike" spc="-1"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800" b="0" strike="noStrike" spc="-1"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2920" y="225360"/>
            <a:ext cx="906912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nb-NO" sz="1800" b="0" strike="noStrike" spc="-1">
                <a:latin typeface="Arial"/>
              </a:rPr>
              <a:t>Klikk for å redigere titteltekstformatet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2920" y="1325520"/>
            <a:ext cx="9069120" cy="3285720"/>
          </a:xfrm>
          <a:prstGeom prst="rect">
            <a:avLst/>
          </a:prstGeom>
          <a:noFill/>
          <a:ln w="0">
            <a:noFill/>
          </a:ln>
        </p:spPr>
        <p:txBody>
          <a:bodyPr lIns="0" tIns="2844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2920" y="225360"/>
            <a:ext cx="906912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nb-NO" sz="1800" b="0" strike="noStrike" spc="-1">
                <a:latin typeface="Arial"/>
              </a:rPr>
              <a:t>Klikk for å redigere titteltekstformatet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2920" y="1325520"/>
            <a:ext cx="9069120" cy="3285720"/>
          </a:xfrm>
          <a:prstGeom prst="rect">
            <a:avLst/>
          </a:prstGeom>
          <a:noFill/>
          <a:ln w="0">
            <a:noFill/>
          </a:ln>
        </p:spPr>
        <p:txBody>
          <a:bodyPr lIns="0" tIns="2844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nb-NO" sz="4400" b="0" strike="noStrike" spc="-1">
                <a:latin typeface="Arial"/>
              </a:rPr>
              <a:t>Klikk for å redigere titteltekstformatet</a:t>
            </a: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3200" b="0" strike="noStrike" spc="-1"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800" b="0" strike="noStrike" spc="-1"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pdal.kirken.no/" TargetMode="External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ktangel 303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VELKOMMEN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som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KONFIRMANT 2026</a:t>
            </a: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05" name="Rektangel 304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ktangel 317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i samarbeid med NMSU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(ungdomsorganisasjonen til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Det norske misjonsselskap)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19" name="Rektangel 318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ktangel 319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NMSU 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stiller sine ressurser til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 disposisjon og vi kan tilby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 en «spenstig» leir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21" name="Rektangel 320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ktangel 321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konfirmantene oppfordres</a:t>
            </a:r>
            <a:endParaRPr lang="nb-NO" sz="44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til å melde seg inn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 i NMSU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medlemsskapet opphører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 etter ett år 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23" name="Rektangel 322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ktangel 323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medlemsskap i NMSU pr      	       deltaker: kr 1500,-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ikke medlemsskap i NMSU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 pr deltaker: kr 2000,- 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25" name="Rektangel 324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ktangel 325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LEIRSKJEMA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jfr Infoskriv			)  fylles ut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HMS-skjema 	)     og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Helseskjema 	)	underskrives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27" name="Rektangel 326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ktangel 327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LEIR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- romønske </a:t>
            </a:r>
            <a:endParaRPr lang="nb-NO" sz="32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- skriv navnet på 1-3 personer du kan     	     tenke deg å dele rom med </a:t>
            </a:r>
            <a:endParaRPr lang="nb-NO" sz="32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- vi kan ikke garantere at du får ønsket</a:t>
            </a:r>
            <a:endParaRPr lang="nb-NO" sz="32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  oppfylt, men skal gjøre så godt vi kan!</a:t>
            </a:r>
            <a:endParaRPr lang="nb-NO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29" name="Rektangel 328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ktangel 329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FORELDRE/FORESATTE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31" name="Rektangel 330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Nattevakter/brannvakter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10.aug	2400-0400 og 0400-0800 &gt; 2+2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11.aug			»»				»»		  &gt; 2+2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12.aug			»»				»»		  &gt; 2+2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ktangel 331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FORELDRE/FORESATTE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33" name="Rektangel 332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Ved aktiviteter på dagtid </a:t>
            </a:r>
            <a:endParaRPr lang="nb-NO" sz="28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11.aug	1100 - 1500 &gt; 3 foreldre  (Buvatnet)</a:t>
            </a:r>
            <a:endParaRPr lang="nb-NO" sz="28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12.aug	1100 - 1500 &gt; 3 foreldre (Aktiviteter)</a:t>
            </a:r>
            <a:endParaRPr lang="nb-NO" sz="28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12.aug	1600 - 2000 &gt; 3 foreldre (Globalt marked)</a:t>
            </a:r>
            <a:endParaRPr lang="nb-NO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ktangel 333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PÅMELDING TIL LEIR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			</a:t>
            </a: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frist:  </a:t>
            </a: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10. juli</a:t>
            </a: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!!!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35" name="Rektangel 334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ktangel 335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GUDSTJENESTER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37" name="Rektangel 336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2920" y="-548280"/>
            <a:ext cx="9069120" cy="249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br/>
            <a:br/>
            <a:br/>
            <a:r>
              <a:rPr lang="nb-NO" sz="4400" b="1" strike="noStrike" spc="-1">
                <a:solidFill>
                  <a:srgbClr val="481D32"/>
                </a:solidFill>
                <a:latin typeface="Arial"/>
              </a:rPr>
              <a:t>KONFIRMASJON???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650520" y="1325520"/>
            <a:ext cx="9069120" cy="3285720"/>
          </a:xfrm>
          <a:prstGeom prst="rect">
            <a:avLst/>
          </a:prstGeom>
          <a:noFill/>
          <a:ln w="0">
            <a:noFill/>
          </a:ln>
        </p:spPr>
        <p:txBody>
          <a:bodyPr lIns="0" tIns="28440" rIns="0" bIns="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6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nb-NO" sz="3200" b="0" strike="noStrike" spc="-1">
                <a:solidFill>
                  <a:srgbClr val="000000"/>
                </a:solidFill>
                <a:latin typeface="Arial"/>
              </a:rPr>
              <a:t>  </a:t>
            </a: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ktangel 337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GUDSTJENESTER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39" name="Rektangel 338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EEEEEE"/>
                </a:solidFill>
                <a:latin typeface="Arial"/>
                <a:ea typeface="DejaVu Sans"/>
              </a:rPr>
              <a:t>Hvorfor gudstjeneste?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 feiring av Jesu oppstandelse</a:t>
            </a:r>
            <a:endParaRPr lang="nb-NO" sz="3200" b="0" strike="noStrike" spc="-1">
              <a:latin typeface="Arial"/>
            </a:endParaRPr>
          </a:p>
          <a:p>
            <a:pPr marL="216000" lvl="2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 blir kjent med Jesus</a:t>
            </a:r>
            <a:endParaRPr lang="nb-NO" sz="3200" b="0" strike="noStrike" spc="-1">
              <a:latin typeface="Arial"/>
            </a:endParaRPr>
          </a:p>
          <a:p>
            <a:pPr marL="216000" lvl="2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 ingen gudstj &gt; ingen kirke &gt;</a:t>
            </a:r>
            <a:endParaRPr lang="nb-NO" sz="3200" b="0" strike="noStrike" spc="-1">
              <a:latin typeface="Arial"/>
            </a:endParaRPr>
          </a:p>
          <a:p>
            <a:pPr marL="216000" lvl="2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  ingen tro  &gt; (intet håp?)</a:t>
            </a:r>
            <a:endParaRPr lang="nb-NO" sz="3200" b="0" strike="noStrike" spc="-1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ktangel 339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GUDSTJENESTER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41" name="Rektangel 340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EEEEEE"/>
                </a:solidFill>
                <a:latin typeface="Arial"/>
                <a:ea typeface="DejaVu Sans"/>
              </a:rPr>
              <a:t>8 gudstjenester (minimum)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 inkl konfirmasjonsgudstj (mai/juni)</a:t>
            </a:r>
            <a:endParaRPr lang="nb-NO" sz="3200" b="0" strike="noStrike" spc="-1">
              <a:latin typeface="Arial"/>
            </a:endParaRPr>
          </a:p>
          <a:p>
            <a:pPr marL="216000" lvl="2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 presentasjonsgudstj (aug-sept)</a:t>
            </a:r>
            <a:endParaRPr lang="nb-NO" sz="3200" b="0" strike="noStrike" spc="-1">
              <a:latin typeface="Arial"/>
            </a:endParaRPr>
          </a:p>
          <a:p>
            <a:pPr marL="216000" lvl="2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 samtalegudstj (april)</a:t>
            </a:r>
            <a:endParaRPr lang="nb-NO" sz="3200" b="0" strike="noStrike" spc="-1">
              <a:latin typeface="Arial"/>
            </a:endParaRPr>
          </a:p>
          <a:p>
            <a:pPr marL="216000" lvl="2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 ministrantgudstj   </a:t>
            </a:r>
            <a:endParaRPr lang="nb-NO" sz="3200" b="0" strike="noStrike" spc="-1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ktangel 341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PRESENTASJONS-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GUDSTJENESTER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43" name="Rektangel 342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Gr A:		31. aug   Oppdal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Gr B:		  7. sept  	Lønset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Gr C: 	  7. sept	Oppdal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ktangel 343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TJENESTEOPPGAVE/MINISTRANT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45" name="Rektangel 344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Konfirmantene har oppgaver i en gudstjeneste: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ktangel 345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MINISTRANT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47" name="Rektangel 346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dåpsvert 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bære prosesjonskors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lystenning   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samle inn takkoffer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annet .....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ktangel 347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EEEEEE"/>
                </a:solidFill>
                <a:latin typeface="Arial"/>
                <a:ea typeface="DejaVu Sans"/>
              </a:rPr>
              <a:t>MINISTRANT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49" name="Rektangel 348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Oppmøte til gudstjenester: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- kl 1015 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EEEEEE"/>
                </a:solidFill>
                <a:latin typeface="Arial"/>
                <a:ea typeface="Microsoft YaHei"/>
              </a:rPr>
              <a:t>(når gudstjenesten starter kl 1100)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ktangel 349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GRUPPER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51" name="Rektangel 350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indent="-214560" algn="ctr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Konfirmantene deles inn i tre grupper:</a:t>
            </a:r>
            <a:endParaRPr lang="nb-NO" sz="3200" b="0" strike="noStrike" spc="-1">
              <a:latin typeface="Arial"/>
            </a:endParaRPr>
          </a:p>
          <a:p>
            <a:pPr marL="216000" lvl="2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A, B og C   </a:t>
            </a: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4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		- jevnstore grupper </a:t>
            </a: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		- Gr A </a:t>
            </a: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- Gr B</a:t>
            </a: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- Gr C		torsdager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647640" lvl="2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800" b="0" strike="noStrike" spc="-1">
                <a:solidFill>
                  <a:srgbClr val="CCCCFF"/>
                </a:solidFill>
                <a:latin typeface="Arial"/>
                <a:ea typeface="Microsoft YaHei"/>
              </a:rPr>
              <a:t> </a:t>
            </a:r>
            <a:endParaRPr lang="nb-NO" sz="4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800" b="0" strike="noStrike" spc="-1">
              <a:latin typeface="Arial"/>
            </a:endParaRPr>
          </a:p>
          <a:p>
            <a:pPr marL="647640" indent="-214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4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nb-NO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ktangel 351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KRIK - LAGET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53" name="Rektangel 352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ktangel 353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KRIK – LAGET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- aktivitetsbasert opplegg </a:t>
            </a:r>
            <a:endParaRPr lang="nb-NO" sz="32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- jfr KickOff</a:t>
            </a:r>
            <a:endParaRPr lang="nb-NO" sz="32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- hver onsdag kl 1900 – 2130 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</p:txBody>
      </p:sp>
      <p:sp>
        <p:nvSpPr>
          <p:cNvPr id="355" name="Rektangel 354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ktangel 355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PILEGRIMSVANDRING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57" name="Rektangel 356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Lørdag </a:t>
            </a: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14 september 	Gr A og B (?)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Lørdag</a:t>
            </a: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 27. september	Gr C</a:t>
            </a: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fra Krossvegen til Mikaelskapellet på Rise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ktangel 307"/>
          <p:cNvSpPr/>
          <p:nvPr/>
        </p:nvSpPr>
        <p:spPr>
          <a:xfrm>
            <a:off x="503280" y="225360"/>
            <a:ext cx="9070560" cy="438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KONFIRMASJON</a:t>
            </a:r>
            <a:endParaRPr lang="nb-NO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&gt; styrke / stadfeste / bekrefte</a:t>
            </a: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&gt; dåp – konfirmasjon</a:t>
            </a: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&gt; dåps-/trosopplæring</a:t>
            </a: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1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Rektangel 357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FASTEAKSJONEN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59" name="Rektangel 358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Kirkens Nødhjelps innsamlingsaksjon 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- foregår tirsdag 24. mars 2026</a:t>
            </a: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1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ktangel 359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FASTEAKSJONEN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61" name="Rektangel 360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+ ei forberedende samling i forkant  </a:t>
            </a:r>
            <a:endParaRPr lang="nb-NO" sz="3200" b="0" strike="noStrike" spc="-1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  			(i mars måned)</a:t>
            </a: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ktangel 361"/>
          <p:cNvSpPr/>
          <p:nvPr/>
        </p:nvSpPr>
        <p:spPr>
          <a:xfrm>
            <a:off x="503280" y="11415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ANNET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63" name="Rektangel 362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ktangel 363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FORELDRE/FORESATTE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65" name="Rektangel 364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Hva kan du bidra med?</a:t>
            </a:r>
            <a:endParaRPr lang="nb-NO" sz="3200" b="0" strike="noStrike" spc="-1">
              <a:latin typeface="Arial"/>
            </a:endParaRPr>
          </a:p>
          <a:p>
            <a:pPr marL="863640" lvl="1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Leir</a:t>
            </a:r>
            <a:r>
              <a:rPr lang="nb-NO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	- sjåfører, brannvakter og dagtid</a:t>
            </a:r>
            <a:endParaRPr lang="nb-NO" sz="2800" b="0" strike="noStrike" spc="-1">
              <a:latin typeface="Arial"/>
            </a:endParaRPr>
          </a:p>
          <a:p>
            <a:pPr marL="863640" lvl="1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Pilegrimsvandring</a:t>
            </a:r>
            <a:r>
              <a:rPr lang="nb-NO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	- sjåfører, og bli gjerne med å   								  gå!</a:t>
            </a:r>
            <a:endParaRPr lang="nb-NO" sz="2800" b="0" strike="noStrike" spc="-1">
              <a:latin typeface="Arial"/>
            </a:endParaRPr>
          </a:p>
          <a:p>
            <a:pPr marL="863640" lvl="1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Fasteaksjonen</a:t>
            </a:r>
            <a:r>
              <a:rPr lang="nb-NO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		- sjåfører </a:t>
            </a:r>
            <a:endParaRPr lang="nb-NO" sz="2800" b="0" strike="noStrike" spc="-1">
              <a:latin typeface="Arial"/>
            </a:endParaRPr>
          </a:p>
          <a:p>
            <a:pPr marL="863640" lvl="1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Gudstjenester</a:t>
            </a:r>
            <a:r>
              <a:rPr lang="nb-NO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		 - kjøring og deltakelse</a:t>
            </a:r>
            <a:endParaRPr lang="nb-NO" sz="2800" b="0" strike="noStrike" spc="-1">
              <a:latin typeface="Arial"/>
            </a:endParaRPr>
          </a:p>
          <a:p>
            <a:pPr marL="863640" lvl="1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Annet</a:t>
            </a:r>
            <a:endParaRPr lang="nb-NO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ktangel 365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FOTOGRAFERING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29.april 2026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(men er fotografering ønskelig?)</a:t>
            </a: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67" name="Rektangel 366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ktangel 367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SAEMIEN ÅÅLMEGE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69" name="Rektangel 368"/>
          <p:cNvSpPr/>
          <p:nvPr/>
        </p:nvSpPr>
        <p:spPr>
          <a:xfrm>
            <a:off x="503280" y="-674640"/>
            <a:ext cx="9070560" cy="729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indent="-214560" algn="ctr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Samisk menighet i sørsamisk område inviterer ungdom til konfirmantundervisning 2025 – 2026 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Undervisninga legger vekt på samisk identitet, språk, kultur og samisk kristendomsforståelse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Kan være konfirmant både i hjemmemenigheten og Saemien Åålmege</a:t>
            </a:r>
            <a:endParaRPr lang="nb-NO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431640" lvl="1" indent="-2142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ktangel 369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IKKE DØPT?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71" name="Rektangel 370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kan bli med på leir og undervisning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hvis du ønsker å bli konfirmert: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&gt; avtal tidspunkt for dåp med oss</a:t>
            </a:r>
            <a:endParaRPr lang="nb-NO" sz="3200" b="0" strike="noStrike" spc="-1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Rektangel 371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KONFIRMASJONSAVGIFT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73" name="Rektangel 372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- kr 1500,-  (medl i NMSU)</a:t>
            </a:r>
            <a:endParaRPr lang="nb-NO" sz="44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- kr 2000,-  (ikke medlem)</a:t>
            </a:r>
            <a:endParaRPr lang="nb-NO" sz="44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- regning sendes fra kirke-kontoret</a:t>
            </a:r>
            <a:endParaRPr lang="nb-NO" sz="4400" b="0" strike="noStrike" spc="-1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ektangel 373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FRAVÆR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75" name="Rektangel 374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431640" lvl="1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Vi må ha melding fra dere foreldre/foresatte</a:t>
            </a:r>
            <a:endParaRPr lang="nb-NO" sz="3200" b="0" strike="noStrike" spc="-1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													</a:t>
            </a:r>
            <a:endParaRPr lang="nb-NO" sz="3200" b="0" strike="noStrike" spc="-1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nb-NO" sz="4400" b="0" strike="noStrike" spc="-1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ktangel 375"/>
          <p:cNvSpPr/>
          <p:nvPr/>
        </p:nvSpPr>
        <p:spPr>
          <a:xfrm>
            <a:off x="503280" y="225360"/>
            <a:ext cx="9070560" cy="438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1" strike="noStrike" spc="-1">
                <a:solidFill>
                  <a:srgbClr val="000000"/>
                </a:solidFill>
                <a:latin typeface="Arial"/>
                <a:ea typeface="DejaVu Sans"/>
              </a:rPr>
              <a:t>KONFIRMASJONSDATOER</a:t>
            </a: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lør 30.mai		Oppdal   (21 stk)</a:t>
            </a: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søn 31.mai	Oppdal   ( 5 stk)</a:t>
            </a: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lør 6.juni		Oppdal   (11 stk)</a:t>
            </a: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søn 7.juni		Lønset </a:t>
            </a: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søn 7.juni 		Fagerhaug ( 1 stk?)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2057400" lvl="5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pr 11.06.2025</a:t>
            </a: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ktangel 308"/>
          <p:cNvSpPr/>
          <p:nvPr/>
        </p:nvSpPr>
        <p:spPr>
          <a:xfrm>
            <a:off x="503280" y="225360"/>
            <a:ext cx="9070560" cy="438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KONFIRMASJONSTIDA</a:t>
            </a:r>
            <a:endParaRPr lang="nb-NO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- tenke nye tanker</a:t>
            </a: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- få nye opplevelser</a:t>
            </a: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- få nye venner </a:t>
            </a:r>
            <a:endParaRPr lang="nb-NO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ktangel 376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INFO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78" name="Rektangel 377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indent="-214560" algn="ctr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 marL="216000" lvl="1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 Hvor finne INFO om Konfirmant2026?</a:t>
            </a: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4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800" b="0" strike="noStrike" spc="-1">
              <a:latin typeface="Arial"/>
            </a:endParaRPr>
          </a:p>
          <a:p>
            <a:pPr marL="647640" lvl="2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nb-NO" sz="4800" b="0" u="sng" strike="noStrike" spc="-1">
                <a:solidFill>
                  <a:srgbClr val="0000FF"/>
                </a:solidFill>
                <a:uFillTx/>
                <a:latin typeface="Arial"/>
                <a:ea typeface="Microsoft YaHei"/>
                <a:hlinkClick r:id="rId2"/>
              </a:rPr>
              <a:t>www.oppdal.kirken.no</a:t>
            </a:r>
            <a:endParaRPr lang="nb-NO" sz="4800" b="0" strike="noStrike" spc="-1">
              <a:latin typeface="Arial"/>
            </a:endParaRPr>
          </a:p>
          <a:p>
            <a:pPr marL="647640" lvl="2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800" b="0" strike="noStrike" spc="-1">
                <a:solidFill>
                  <a:srgbClr val="CCCCFF"/>
                </a:solidFill>
                <a:latin typeface="Arial"/>
                <a:ea typeface="Microsoft YaHei"/>
              </a:rPr>
              <a:t> </a:t>
            </a:r>
            <a:endParaRPr lang="nb-NO" sz="4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800" b="0" strike="noStrike" spc="-1">
              <a:latin typeface="Arial"/>
            </a:endParaRPr>
          </a:p>
          <a:p>
            <a:pPr marL="647640" indent="-214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4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nb-NO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ktangel 378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TLF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80" name="Rektangel 379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Kristine		416 95 754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Øyvind			909 60 910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mail:  «post@oppdal.kirken.no»</a:t>
            </a:r>
            <a:endParaRPr lang="nb-NO" sz="32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pos="0" algn="l"/>
              </a:tabLst>
            </a:pP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ktangel 380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VELKOMMEN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til LEIR på Mjuklia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10. august!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82" name="Rektangel 381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Rektangel 382"/>
          <p:cNvSpPr/>
          <p:nvPr/>
        </p:nvSpPr>
        <p:spPr>
          <a:xfrm>
            <a:off x="5759280" y="225360"/>
            <a:ext cx="3814560" cy="33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200"/>
                </a:solidFill>
                <a:latin typeface="Arial"/>
                <a:ea typeface="DejaVu Sans"/>
              </a:rPr>
              <a:t>VELKOMMEN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200"/>
                </a:solidFill>
                <a:latin typeface="Arial"/>
                <a:ea typeface="DejaVu Sans"/>
              </a:rPr>
              <a:t>TIL ET SPENNENDE ÅR!</a:t>
            </a:r>
            <a:endParaRPr lang="nb-NO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ktangel 309"/>
          <p:cNvSpPr/>
          <p:nvPr/>
        </p:nvSpPr>
        <p:spPr>
          <a:xfrm>
            <a:off x="503280" y="225360"/>
            <a:ext cx="9070560" cy="438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KONFIRMASJONSTIDA</a:t>
            </a:r>
            <a:endParaRPr lang="nb-NO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- vi skal snakke om livet, om kirka,</a:t>
            </a: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  om Gud, om gudstjenester, </a:t>
            </a: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  om glede og sorg, tvil og tro, </a:t>
            </a:r>
            <a:endParaRPr lang="nb-NO" sz="40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  og mye, mye mer  </a:t>
            </a:r>
            <a:endParaRPr lang="nb-NO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ktangel 310"/>
          <p:cNvSpPr/>
          <p:nvPr/>
        </p:nvSpPr>
        <p:spPr>
          <a:xfrm>
            <a:off x="503280" y="225360"/>
            <a:ext cx="9070560" cy="438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Konfirmasjonstida handler om </a:t>
            </a: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å bli </a:t>
            </a:r>
            <a:r>
              <a:rPr lang="nb-NO" sz="4000" b="0" u="sng" strike="noStrike" spc="-1">
                <a:solidFill>
                  <a:srgbClr val="481D32"/>
                </a:solidFill>
                <a:uFillTx/>
                <a:latin typeface="Arial"/>
                <a:ea typeface="DejaVu Sans"/>
              </a:rPr>
              <a:t>kjent</a:t>
            </a:r>
            <a:r>
              <a:rPr lang="nb-NO" sz="4000" b="0" strike="noStrike" spc="-1">
                <a:solidFill>
                  <a:srgbClr val="481D32"/>
                </a:solidFill>
                <a:latin typeface="Arial"/>
                <a:ea typeface="DejaVu Sans"/>
              </a:rPr>
              <a:t> med</a:t>
            </a: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5400" b="1" strike="noStrike" spc="-1">
                <a:solidFill>
                  <a:srgbClr val="481D32"/>
                </a:solidFill>
                <a:latin typeface="Arial"/>
                <a:ea typeface="DejaVu Sans"/>
              </a:rPr>
              <a:t>JESUS</a:t>
            </a:r>
            <a:endParaRPr lang="nb-NO" sz="5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ktangel 311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leir </a:t>
            </a: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KRIK-Laget</a:t>
            </a: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gudstjenester</a:t>
            </a: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pilegrimsvandring</a:t>
            </a: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undervisning</a:t>
            </a:r>
            <a:endParaRPr lang="nb-NO" sz="3200" b="0" strike="noStrike" spc="-1"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datoer konfirmasjon</a:t>
            </a:r>
            <a:endParaRPr lang="nb-NO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</p:txBody>
      </p:sp>
      <p:sp>
        <p:nvSpPr>
          <p:cNvPr id="313" name="Rektangel 312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endParaRPr lang="nb-NO" sz="1800" b="0" strike="noStrike" spc="-1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pos="0" algn="l"/>
              </a:tabLst>
            </a:pPr>
            <a:r>
              <a:rPr lang="nb-NO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nb-NO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ektangel 313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Mjuklia (Berkåk)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- 10 – 13. august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- sommerleir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   dvs før skolen starter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15" name="Rektangel 314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3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ktangel 315"/>
          <p:cNvSpPr/>
          <p:nvPr/>
        </p:nvSpPr>
        <p:spPr>
          <a:xfrm>
            <a:off x="503280" y="225360"/>
            <a:ext cx="9070560" cy="94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lang="nb-NO" sz="44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0" strike="noStrike" spc="-1">
                <a:solidFill>
                  <a:srgbClr val="FFFFFF"/>
                </a:solidFill>
                <a:latin typeface="Arial"/>
                <a:ea typeface="DejaVu Sans"/>
              </a:rPr>
              <a:t>Leir er aktiviteter, måltider, vennskap, sang, høre om Jesus, bading, klatring, sove i sovepose.......</a:t>
            </a: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nb-NO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nb-NO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nb-NO" sz="4400" b="0" strike="noStrike" spc="-1">
              <a:latin typeface="Arial"/>
            </a:endParaRPr>
          </a:p>
        </p:txBody>
      </p:sp>
      <p:sp>
        <p:nvSpPr>
          <p:cNvPr id="317" name="Rektangel 316"/>
          <p:cNvSpPr/>
          <p:nvPr/>
        </p:nvSpPr>
        <p:spPr>
          <a:xfrm>
            <a:off x="503280" y="1325520"/>
            <a:ext cx="9070560" cy="328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</TotalTime>
  <Words>1053</Words>
  <Application>Microsoft Office PowerPoint</Application>
  <PresentationFormat>Egendefinert</PresentationFormat>
  <Paragraphs>448</Paragraphs>
  <Slides>43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8</vt:i4>
      </vt:variant>
      <vt:variant>
        <vt:lpstr>Lysbildetitler</vt:lpstr>
      </vt:variant>
      <vt:variant>
        <vt:i4>43</vt:i4>
      </vt:variant>
    </vt:vector>
  </HeadingPairs>
  <TitlesOfParts>
    <vt:vector size="57" baseType="lpstr">
      <vt:lpstr>Microsoft YaHei</vt:lpstr>
      <vt:lpstr>Arial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PowerPoint-presentasjon</vt:lpstr>
      <vt:lpstr>   KONFIRMASJON???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Øyvind Vognild</dc:creator>
  <dc:description/>
  <cp:lastModifiedBy>Øyvind Vognild</cp:lastModifiedBy>
  <cp:revision>122</cp:revision>
  <dcterms:created xsi:type="dcterms:W3CDTF">2024-06-07T07:50:45Z</dcterms:created>
  <dcterms:modified xsi:type="dcterms:W3CDTF">2025-06-13T06:48:21Z</dcterms:modified>
  <dc:language>nb-NO</dc:language>
</cp:coreProperties>
</file>