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nb-NO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nb-NO" sz="4400" spc="-1" strike="noStrike">
                <a:latin typeface="Arial"/>
              </a:rPr>
              <a:t>Klikk for å redigere titteltekstformatet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3200" spc="-1" strike="noStrike">
                <a:latin typeface="Arial"/>
              </a:rPr>
              <a:t>Klikk for å redigere formatet på disposisjonsteksten</a:t>
            </a:r>
            <a:endParaRPr b="0" lang="nb-NO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800" spc="-1" strike="noStrike">
                <a:latin typeface="Arial"/>
              </a:rPr>
              <a:t>Andre disposisjonsnivå</a:t>
            </a:r>
            <a:endParaRPr b="0" lang="nb-NO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400" spc="-1" strike="noStrike">
                <a:latin typeface="Arial"/>
              </a:rPr>
              <a:t>Tredje disposisjonsnivå</a:t>
            </a:r>
            <a:endParaRPr b="0" lang="nb-NO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b-NO" sz="2000" spc="-1" strike="noStrike">
                <a:latin typeface="Arial"/>
              </a:rPr>
              <a:t>Fjerde disposisjonsnivå</a:t>
            </a:r>
            <a:endParaRPr b="0" lang="nb-NO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Femte disposisjonsnivå</a:t>
            </a:r>
            <a:endParaRPr b="0" lang="nb-NO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Sjette disposisjonsnivå</a:t>
            </a:r>
            <a:endParaRPr b="0" lang="nb-NO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2000" spc="-1" strike="noStrike">
                <a:latin typeface="Arial"/>
              </a:rPr>
              <a:t>Sjuende disposisjonsnivå</a:t>
            </a:r>
            <a:endParaRPr b="0" lang="nb-NO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://www.oppdal.kirken.no/" TargetMode="External"/><Relationship Id="rId2" Type="http://schemas.openxmlformats.org/officeDocument/2006/relationships/slideLayout" Target="../slideLayouts/slideLayout6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8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983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VELKOMMEN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som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KONFIRMANT 2027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er aktiviteter, måltider, vennskap, sang, høre om Jesus, bading, klatring, sove i sovepose.......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1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i samarbeid med NMSU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(ungdomsorganisasjonen til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Det norske misjonsselskap)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20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NMSU 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stiller sine ressurser til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disposisjon og vi kan tilby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en «spenstig» leir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2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konfirmantene oppfordres</a:t>
            </a:r>
            <a:endParaRPr b="0" lang="nb-NO" sz="44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til å melde seg inn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i NMSU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medlemsskapet opphører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etter ett år 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2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LEIRSKJEMA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jfr Infoskriv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)  fylles ut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HMS-skjema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)     og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Helseskjema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)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underskrives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2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- romønske 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- skriv navnet på 1-3 personer du kan     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tenke deg å dele rom med 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- vi kan ikke garantere at du får ønsket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oppfylt, men skal gjøre så godt vi kan!</a:t>
            </a: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ce4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Nattevakter/brannvakter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9.aug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2400-0400 og 0400-0800 &gt; 2+2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10.aug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»»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»»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&gt; 2+2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11.aug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»»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»»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&gt; 2+2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ce4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Ved aktiviteter på dagtid </a:t>
            </a:r>
            <a:endParaRPr b="0" lang="nb-NO" sz="2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10.aug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1100 - 1500 &gt; 3-4 foreldre  (Buvatnet)</a:t>
            </a:r>
            <a:endParaRPr b="0" lang="nb-NO" sz="2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11.aug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1100 - 1500 &gt; 3-4 foreldre (Aktiviteter)</a:t>
            </a:r>
            <a:endParaRPr b="0" lang="nb-NO" sz="2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PÅMELDING TIL LEIR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frist:  </a:t>
            </a: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10. juli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!!!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3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b51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3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2920" y="-548280"/>
            <a:ext cx="9068760" cy="249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br/>
            <a:br/>
            <a:br/>
            <a:r>
              <a:rPr b="1" lang="nb-NO" sz="4400" spc="-1" strike="noStrike">
                <a:solidFill>
                  <a:srgbClr val="481d32"/>
                </a:solidFill>
                <a:latin typeface="Arial"/>
              </a:rPr>
              <a:t>KONFIRMASJON???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650520" y="1325520"/>
            <a:ext cx="9068760" cy="3285360"/>
          </a:xfrm>
          <a:prstGeom prst="rect">
            <a:avLst/>
          </a:prstGeom>
          <a:noFill/>
          <a:ln w="0">
            <a:noFill/>
          </a:ln>
        </p:spPr>
        <p:txBody>
          <a:bodyPr lIns="0" rIns="0" tIns="28440" bIns="0" anchor="t">
            <a:normAutofit/>
          </a:bodyPr>
          <a:p>
            <a:pPr marL="343080" indent="-34308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</a:rPr>
              <a:t>  </a:t>
            </a: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b51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3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Hvorfor gudstjeneste?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 feiring av Jesu oppstandelse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blir kjent med Jesus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ingen gudstj &gt; ingen kirke &gt;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  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ingen tro  &gt; (intet håp?)</a:t>
            </a: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b51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8 gudstjenester (minimum)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inkl konfirmasjonsgudstj (mai/juni)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presentasjonsgudstj (aug-sept)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samtalegudstj (april)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ministrantgudstj   </a:t>
            </a: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b51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PRESENTASJONS-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GUDSTJENESTER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4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Gr A: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30. aug   Oppdal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Gr B: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  6. sept  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Lønset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Gr C: 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13. sept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	</a:t>
            </a: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Oppdal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55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TJENESTEOPPGAVE/MINISTRANT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Konfirmantene får oppgaver i en gudstjeneste: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55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MINISTRANT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4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dåpsvert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bære prosesjonskors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lystenning  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samle inn takkoffer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annet .....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3552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MINISTRANT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4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Oppmøte til gudstjenester: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- kl 1025 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eeeeee"/>
                </a:solidFill>
                <a:latin typeface="Arial"/>
                <a:ea typeface="Microsoft YaHei"/>
              </a:rPr>
              <a:t>(når gudstjenesten starter kl 1100)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b6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GRUPPER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50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Konfirmantene deles inn i tre grupper:</a:t>
            </a:r>
            <a:endParaRPr b="0" lang="nb-NO" sz="3200" spc="-1" strike="noStrike">
              <a:latin typeface="Arial"/>
            </a:endParaRPr>
          </a:p>
          <a:p>
            <a:pPr lvl="2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A, B og C  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4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jevnstore grupper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Gr A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Gr B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  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Gr C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torsdager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2" marL="64764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800" spc="-1" strike="noStrike">
                <a:solidFill>
                  <a:srgbClr val="ccccff"/>
                </a:solidFill>
                <a:latin typeface="Arial"/>
                <a:ea typeface="Microsoft YaHei"/>
              </a:rPr>
              <a:t> </a:t>
            </a:r>
            <a:endParaRPr b="0" lang="nb-NO" sz="4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800" spc="-1" strike="noStrike">
              <a:latin typeface="Arial"/>
            </a:endParaRPr>
          </a:p>
          <a:p>
            <a:pPr marL="647640" indent="-214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4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nb-NO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1c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KRIK - LAGET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5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1c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KRIK – LAGET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aktivitetsbasert opplegg 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jfr KickOff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hver onsdag kl 1900 – 2130 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  <p:sp>
        <p:nvSpPr>
          <p:cNvPr id="35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PILEGRIMSVANDRING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5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Lørdag 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19 september 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Gr A og B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Lørdag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26. september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Gr C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fra Krossvegen til Mikaelskapellet på Rise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KONFIRMASJON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&gt; styrke / stadfeste / bekrefte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&gt; dåp – konfirmasjon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&gt; dåps-/trosopplæring</a:t>
            </a: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b51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eeeeee"/>
                </a:solidFill>
                <a:latin typeface="Arial"/>
                <a:ea typeface="DejaVu Sans"/>
              </a:rPr>
              <a:t>NIDAROSDOMEN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5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600" spc="-1" strike="noStrike">
                <a:solidFill>
                  <a:srgbClr val="eeeeee"/>
                </a:solidFill>
                <a:latin typeface="Arial"/>
                <a:ea typeface="DejaVu Sans"/>
              </a:rPr>
              <a:t>- opplegg for konfirmanter  </a:t>
            </a:r>
            <a:endParaRPr b="0" lang="nb-NO" sz="36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600" spc="-1" strike="noStrike">
                <a:solidFill>
                  <a:srgbClr val="eeeeee"/>
                </a:solidFill>
                <a:latin typeface="Arial"/>
                <a:ea typeface="DejaVu Sans"/>
              </a:rPr>
              <a:t>- «opplevelsesposter»</a:t>
            </a:r>
            <a:endParaRPr b="0" lang="nb-NO" sz="36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600" spc="-1" strike="noStrike">
                <a:solidFill>
                  <a:srgbClr val="eeeeee"/>
                </a:solidFill>
                <a:latin typeface="Arial"/>
                <a:ea typeface="DejaVu Sans"/>
              </a:rPr>
              <a:t>- lysshow og orgelmusikk</a:t>
            </a:r>
            <a:endParaRPr b="0" lang="nb-NO" sz="36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6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600" spc="-1" strike="noStrike">
                <a:solidFill>
                  <a:srgbClr val="eeeeee"/>
                </a:solidFill>
                <a:latin typeface="Arial"/>
                <a:ea typeface="DejaVu Sans"/>
              </a:rPr>
              <a:t>- ca 20. januar</a:t>
            </a:r>
            <a:endParaRPr b="0" lang="nb-NO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6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600" spc="-1" strike="noStrike">
              <a:latin typeface="Arial"/>
            </a:endParaRPr>
          </a:p>
          <a:p>
            <a:pPr marL="86364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d1d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FASTEAKSJONEN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60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Kirkens Nødhjelps innsamlingsaksjon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- foregår tirsdag 16. mars 2027</a:t>
            </a: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d1d7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FASTEAKSJONEN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6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+ ei forberedende samling i forkant 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(info om fasteaksjonen)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der både konfirmanter og foreldre/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	</a:t>
            </a:r>
            <a:r>
              <a:rPr b="1" lang="nb-NO" sz="3200" spc="-1" strike="noStrike">
                <a:solidFill>
                  <a:srgbClr val="ffffff"/>
                </a:solidFill>
                <a:latin typeface="Arial"/>
                <a:ea typeface="DejaVu Sans"/>
              </a:rPr>
              <a:t>foresatte deltar</a:t>
            </a: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b6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"/>
          <p:cNvSpPr/>
          <p:nvPr/>
        </p:nvSpPr>
        <p:spPr>
          <a:xfrm>
            <a:off x="503280" y="11415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ANNET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6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ce4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FORELDRE/FORESATTE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6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Hva kan du bidra med?</a:t>
            </a:r>
            <a:endParaRPr b="0" lang="nb-NO" sz="3200" spc="-1" strike="noStrike">
              <a:latin typeface="Arial"/>
            </a:endParaRPr>
          </a:p>
          <a:p>
            <a:pPr lvl="1" marL="863640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Leir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sjåfører, brannvakter og dagtid</a:t>
            </a:r>
            <a:endParaRPr b="0" lang="nb-NO" sz="2800" spc="-1" strike="noStrike">
              <a:latin typeface="Arial"/>
            </a:endParaRPr>
          </a:p>
          <a:p>
            <a:pPr lvl="1" marL="863640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Pilegrimsvandring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sjåfører, og bli gjerne med      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å gå!</a:t>
            </a:r>
            <a:endParaRPr b="0" lang="nb-NO" sz="2800" spc="-1" strike="noStrike">
              <a:latin typeface="Arial"/>
            </a:endParaRPr>
          </a:p>
          <a:p>
            <a:pPr lvl="1" marL="863640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Fasteaksjonen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sjåfører </a:t>
            </a:r>
            <a:endParaRPr b="0" lang="nb-NO" sz="2800" spc="-1" strike="noStrike">
              <a:latin typeface="Arial"/>
            </a:endParaRPr>
          </a:p>
          <a:p>
            <a:pPr lvl="1" marL="863640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Gudstjenester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	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kjøring og deltakelse</a:t>
            </a:r>
            <a:endParaRPr b="0" lang="nb-NO" sz="2800" spc="-1" strike="noStrike">
              <a:latin typeface="Arial"/>
            </a:endParaRPr>
          </a:p>
          <a:p>
            <a:pPr lvl="1" marL="863640" indent="-322200">
              <a:lnSpc>
                <a:spcPct val="100000"/>
              </a:lnSpc>
              <a:spcBef>
                <a:spcPts val="113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Tur til Nidarosdomen 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Microsoft YaHei"/>
              </a:rPr>
              <a:t>- kjøring</a:t>
            </a:r>
            <a:endParaRPr b="0" lang="nb-NO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d1c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FOTOGRAFERING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i løpet av april 2027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2800" spc="-1" strike="noStrike">
                <a:solidFill>
                  <a:srgbClr val="000000"/>
                </a:solidFill>
                <a:latin typeface="Arial"/>
                <a:ea typeface="DejaVu Sans"/>
              </a:rPr>
              <a:t>(men er fotografering ønskelig?)</a:t>
            </a: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68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SAEMIEN ÅÅLMEGE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70" name=""/>
          <p:cNvSpPr/>
          <p:nvPr/>
        </p:nvSpPr>
        <p:spPr>
          <a:xfrm>
            <a:off x="503280" y="-674640"/>
            <a:ext cx="9070200" cy="72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Samisk menighet i sørsamisk område inviterer ungdom til konfirmantundervisning 2026 – 2027 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Undervisninga legger vekt på samisk identitet, språk, kultur og samisk kristendomsforståelse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Kan være konfirmant både i hjemmemenigheten og Saemien Åålmege</a:t>
            </a: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1" marL="431640" indent="-2142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IKKE DØPT?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72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kan bli med på leir og undervisning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hvis du ønsker å bli konfirmert: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&gt; avtal tidspunkt for dåp med oss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KONFIRMASJONSAVGIFT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7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- kr 2000,-  (medl i NMSU)</a:t>
            </a:r>
            <a:endParaRPr b="0" lang="nb-NO" sz="44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- kr 2500,-  (ikke medlem)</a:t>
            </a:r>
            <a:endParaRPr b="0" lang="nb-NO" sz="44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- regning sendes fra kirke-kontoret</a:t>
            </a:r>
            <a:endParaRPr b="0" lang="nb-NO" sz="44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FRAVÆR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7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431640" indent="-3222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Vi må ha melding fra dere foreldre/foresatte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nb-NO" sz="44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KONFIRMASJON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481d32"/>
                </a:solidFill>
                <a:latin typeface="Arial"/>
                <a:ea typeface="DejaVu Sans"/>
              </a:rPr>
              <a:t>Fadderansvaret:</a:t>
            </a:r>
            <a:endParaRPr b="0" lang="nb-NO" sz="2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481d32"/>
                </a:solidFill>
                <a:latin typeface="Arial"/>
                <a:ea typeface="DejaVu Sans"/>
              </a:rPr>
              <a:t>«Å vise omsorg, be for, lære selv å be, hjelpe til å bruke Guds ord og delta i den hellige nattverd, så </a:t>
            </a:r>
            <a:r>
              <a:rPr b="0" i="1" lang="nb-NO" sz="2800" spc="-1" strike="noStrike">
                <a:solidFill>
                  <a:srgbClr val="481d32"/>
                </a:solidFill>
                <a:latin typeface="Arial"/>
                <a:ea typeface="DejaVu Sans"/>
              </a:rPr>
              <a:t>hun/han/de </a:t>
            </a:r>
            <a:r>
              <a:rPr b="0" lang="nb-NO" sz="2800" spc="-1" strike="noStrike">
                <a:solidFill>
                  <a:srgbClr val="481d32"/>
                </a:solidFill>
                <a:latin typeface="Arial"/>
                <a:ea typeface="DejaVu Sans"/>
              </a:rPr>
              <a:t>kan leve og vokse i den kristne tro.»</a:t>
            </a:r>
            <a:endParaRPr b="0" lang="nb-NO" sz="2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2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2800" spc="-1" strike="noStrike">
                <a:solidFill>
                  <a:srgbClr val="481d32"/>
                </a:solidFill>
                <a:latin typeface="Arial"/>
                <a:ea typeface="DejaVu Sans"/>
              </a:rPr>
              <a:t>&gt; et hellig ansvar som foreldre, faddere og Oppdal og Lønset menigheter er sammen om.</a:t>
            </a:r>
            <a:r>
              <a:rPr b="0" lang="nb-NO" sz="3200" spc="-1" strike="noStrike">
                <a:solidFill>
                  <a:srgbClr val="481d32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000" spc="-1" strike="noStrike">
                <a:solidFill>
                  <a:srgbClr val="000000"/>
                </a:solidFill>
                <a:latin typeface="Arial"/>
                <a:ea typeface="DejaVu Sans"/>
              </a:rPr>
              <a:t>KONFIRMASJONSDATOER</a:t>
            </a: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lør 29.mai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Oppdal   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søn 30.mai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Oppdal   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lør 5.juni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Oppdal   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søn 6.juni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Lønset 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søn 6.juni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Fagerhaug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kl 1100 (men evt 2 gudstj 29/5 og 5/6)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5" marL="20574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b6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INFO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79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marL="216000" indent="-21456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  <a:p>
            <a:pPr lvl="1" marL="216000" indent="-21456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- Hvor finne INFO om Konfirmant2027?</a:t>
            </a: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4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800" spc="-1" strike="noStrike">
              <a:latin typeface="Arial"/>
            </a:endParaRPr>
          </a:p>
          <a:p>
            <a:pPr lvl="2" marL="64764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0" lang="nb-NO" sz="4800" spc="-1" strike="noStrike" u="sng">
                <a:solidFill>
                  <a:srgbClr val="0000ff"/>
                </a:solidFill>
                <a:uFillTx/>
                <a:latin typeface="Arial"/>
                <a:ea typeface="Microsoft YaHei"/>
                <a:hlinkClick r:id="rId1"/>
              </a:rPr>
              <a:t>www.oppdal.kirken.no</a:t>
            </a:r>
            <a:endParaRPr b="0" lang="nb-NO" sz="4800" spc="-1" strike="noStrike">
              <a:latin typeface="Arial"/>
            </a:endParaRPr>
          </a:p>
          <a:p>
            <a:pPr lvl="2" marL="64764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800" spc="-1" strike="noStrike">
              <a:latin typeface="Arial"/>
            </a:endParaRPr>
          </a:p>
          <a:p>
            <a:pPr marL="647640" indent="-214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nb-NO" sz="4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nb-NO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b6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TLF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81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Kristine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416 95 754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Øyvind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909 60 910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mail:  «post@oppdal.kirken.no»</a:t>
            </a:r>
            <a:endParaRPr b="0" lang="nb-NO" sz="32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0"/>
              </a:tabLst>
            </a:pPr>
            <a:endParaRPr b="0" lang="nb-NO" sz="32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None/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VELKOMMEN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til LEIR på Mjuklia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9. august!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3600" spc="-1" strike="noStrike">
                <a:solidFill>
                  <a:srgbClr val="ffffff"/>
                </a:solidFill>
                <a:latin typeface="Arial"/>
                <a:ea typeface="DejaVu Sans"/>
              </a:rPr>
              <a:t>Oppstart kl 1500.</a:t>
            </a:r>
            <a:endParaRPr b="0" lang="nb-NO" sz="3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83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"/>
          <p:cNvSpPr/>
          <p:nvPr/>
        </p:nvSpPr>
        <p:spPr>
          <a:xfrm>
            <a:off x="5759280" y="225360"/>
            <a:ext cx="3814200" cy="32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200"/>
                </a:solidFill>
                <a:latin typeface="Arial"/>
                <a:ea typeface="DejaVu Sans"/>
              </a:rPr>
              <a:t>VELKOMMEN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200"/>
                </a:solidFill>
                <a:latin typeface="Arial"/>
                <a:ea typeface="DejaVu Sans"/>
              </a:rPr>
              <a:t>TIL ET SPENNENDE ÅR!</a:t>
            </a:r>
            <a:endParaRPr b="0" lang="nb-NO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KONFIRMASJONSTIDA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tenke nye tanker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få nye opplevelser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få nye venner 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KONFIRMASJONSTIDA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vi skal snakke om livet, om kirka,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om Gud, om gudstjenester, 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- om glede og sorg, tvil og tro, </a:t>
            </a:r>
            <a:endParaRPr b="0" lang="nb-NO" sz="40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  </a:t>
            </a: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og mye, mye mer  </a:t>
            </a:r>
            <a:endParaRPr b="0" lang="nb-NO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be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"/>
          <p:cNvSpPr/>
          <p:nvPr/>
        </p:nvSpPr>
        <p:spPr>
          <a:xfrm>
            <a:off x="503280" y="225360"/>
            <a:ext cx="907020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Konfirmasjonstida handler om </a:t>
            </a: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å bli </a:t>
            </a:r>
            <a:r>
              <a:rPr b="0" lang="nb-NO" sz="4000" spc="-1" strike="noStrike" u="sng">
                <a:solidFill>
                  <a:srgbClr val="481d32"/>
                </a:solidFill>
                <a:uFillTx/>
                <a:latin typeface="Arial"/>
                <a:ea typeface="DejaVu Sans"/>
              </a:rPr>
              <a:t>kjent</a:t>
            </a:r>
            <a:r>
              <a:rPr b="0" lang="nb-NO" sz="4000" spc="-1" strike="noStrike">
                <a:solidFill>
                  <a:srgbClr val="481d32"/>
                </a:solidFill>
                <a:latin typeface="Arial"/>
                <a:ea typeface="DejaVu Sans"/>
              </a:rPr>
              <a:t> med</a:t>
            </a: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5400" spc="-1" strike="noStrike">
                <a:solidFill>
                  <a:srgbClr val="481d32"/>
                </a:solidFill>
                <a:latin typeface="Arial"/>
                <a:ea typeface="DejaVu Sans"/>
              </a:rPr>
              <a:t>JESUS</a:t>
            </a:r>
            <a:endParaRPr b="0" lang="nb-NO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leir 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KRIK-Laget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gudstjenester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pilegrimsvandring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undervisning</a:t>
            </a:r>
            <a:endParaRPr b="0" lang="nb-NO" sz="3200" spc="-1" strike="noStrike">
              <a:latin typeface="Arial"/>
            </a:endParaRPr>
          </a:p>
          <a:p>
            <a:pPr lvl="2" marL="1143000" indent="-228600">
              <a:lnSpc>
                <a:spcPct val="100000"/>
              </a:lnSpc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datoer konfirmasjon</a:t>
            </a:r>
            <a:endParaRPr b="0" lang="nb-NO" sz="3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</p:txBody>
      </p:sp>
      <p:sp>
        <p:nvSpPr>
          <p:cNvPr id="314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endParaRPr b="0" lang="nb-NO" sz="1800" spc="-1" strike="noStrike">
              <a:latin typeface="Arial"/>
            </a:endParaRPr>
          </a:p>
          <a:p>
            <a:pPr marL="431640" indent="-322200">
              <a:lnSpc>
                <a:spcPct val="100000"/>
              </a:lnSpc>
              <a:spcBef>
                <a:spcPts val="1412"/>
              </a:spcBef>
              <a:buNone/>
              <a:tabLst>
                <a:tab algn="l" pos="0"/>
              </a:tabLst>
            </a:pPr>
            <a:r>
              <a:rPr b="0" lang="nb-NO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nb-NO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8137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"/>
          <p:cNvSpPr/>
          <p:nvPr/>
        </p:nvSpPr>
        <p:spPr>
          <a:xfrm>
            <a:off x="503280" y="225360"/>
            <a:ext cx="9070200" cy="9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endParaRPr b="0" lang="nb-NO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LEIR 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Mjuklia (Berkåk)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- 9 – 12. august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- sommerleir</a:t>
            </a:r>
            <a:endParaRPr b="0" lang="nb-NO" sz="4400" spc="-1" strike="noStrike"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r>
              <a:rPr b="0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dvs før skolen starter</a:t>
            </a:r>
            <a:endParaRPr b="0" lang="nb-NO" sz="4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1" lang="nb-NO" sz="4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nb-NO" sz="4400" spc="-1" strike="noStrike">
              <a:latin typeface="Arial"/>
            </a:endParaRPr>
          </a:p>
        </p:txBody>
      </p:sp>
      <p:sp>
        <p:nvSpPr>
          <p:cNvPr id="316" name=""/>
          <p:cNvSpPr/>
          <p:nvPr/>
        </p:nvSpPr>
        <p:spPr>
          <a:xfrm>
            <a:off x="503280" y="1325520"/>
            <a:ext cx="907020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Application>LibreOffice/7.2.5.2$Windows_X86_64 LibreOffice_project/499f9727c189e6ef3471021d6132d4c694f357e5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2024-06-07T07:50:45Z</dcterms:created>
  <dc:creator/>
  <dc:description/>
  <dc:language>nb-NO</dc:language>
  <cp:lastModifiedBy/>
  <dcterms:modified xsi:type="dcterms:W3CDTF">2026-06-04T18:26:13Z</dcterms:modified>
  <cp:revision>167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